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D29C83-5495-4AAF-AE61-6FFA964567E9}" type="datetimeFigureOut">
              <a:rPr lang="en-US" smtClean="0"/>
              <a:pPr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342C42-41D1-427B-98AE-984614CC4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Atmosphere and 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sun radiating energy to Earth transfers the energy driving weather patterns</a:t>
            </a:r>
          </a:p>
          <a:p>
            <a:r>
              <a:rPr lang="en-US" dirty="0" smtClean="0"/>
              <a:t>This transfer of energy is not equal among all of the earth at all times</a:t>
            </a:r>
          </a:p>
          <a:p>
            <a:pPr lvl="1"/>
            <a:r>
              <a:rPr lang="en-US" dirty="0" smtClean="0"/>
              <a:t>Depending on the angle the sun hits a part of the earth, it may transfer a lot of heat or very little</a:t>
            </a:r>
          </a:p>
          <a:p>
            <a:r>
              <a:rPr lang="en-US" dirty="0" smtClean="0"/>
              <a:t>This creates imbalances in the temperatures of different locations, and therefore imbalances of air pressure</a:t>
            </a:r>
          </a:p>
          <a:p>
            <a:r>
              <a:rPr lang="en-US" dirty="0" smtClean="0"/>
              <a:t>The re-balancing of these temperatures and pressures produces weather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Heating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Heating Earth</a:t>
            </a:r>
            <a:endParaRPr lang="en-US" dirty="0"/>
          </a:p>
        </p:txBody>
      </p:sp>
      <p:pic>
        <p:nvPicPr>
          <p:cNvPr id="6" name="Picture 5" descr="Unequal h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3733800" cy="329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648200"/>
            <a:ext cx="4648200" cy="174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28956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more direct the sunlight, the more energy is transferred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2675466"/>
            <a:ext cx="6705601" cy="4182533"/>
          </a:xfrm>
        </p:spPr>
        <p:txBody>
          <a:bodyPr>
            <a:normAutofit/>
          </a:bodyPr>
          <a:lstStyle/>
          <a:p>
            <a:r>
              <a:rPr lang="en-US" dirty="0" smtClean="0"/>
              <a:t>Differences in air pressure cause wind</a:t>
            </a:r>
          </a:p>
          <a:p>
            <a:r>
              <a:rPr lang="en-US" dirty="0" smtClean="0"/>
              <a:t>Air pressure makes an enormous impact on weather forecasting</a:t>
            </a:r>
          </a:p>
          <a:p>
            <a:r>
              <a:rPr lang="en-US" dirty="0" smtClean="0"/>
              <a:t>The SI unit for air pressure is the Pascal (Pa)</a:t>
            </a:r>
          </a:p>
          <a:p>
            <a:pPr lvl="1"/>
            <a:r>
              <a:rPr lang="en-US" dirty="0" smtClean="0"/>
              <a:t>Since these are so tiny, usually air pressure is communicated in </a:t>
            </a:r>
            <a:r>
              <a:rPr lang="en-US" dirty="0" err="1" smtClean="0"/>
              <a:t>millibars</a:t>
            </a:r>
            <a:r>
              <a:rPr lang="en-US" dirty="0" smtClean="0"/>
              <a:t>.  1 </a:t>
            </a:r>
            <a:r>
              <a:rPr lang="en-US" dirty="0" err="1" smtClean="0"/>
              <a:t>millibar</a:t>
            </a:r>
            <a:r>
              <a:rPr lang="en-US" dirty="0" smtClean="0"/>
              <a:t>=10 </a:t>
            </a:r>
            <a:r>
              <a:rPr lang="en-US" dirty="0" err="1" smtClean="0"/>
              <a:t>pascals</a:t>
            </a:r>
            <a:endParaRPr lang="en-US" dirty="0" smtClean="0"/>
          </a:p>
          <a:p>
            <a:r>
              <a:rPr lang="en-US" dirty="0" smtClean="0"/>
              <a:t>It is measured using a barometer</a:t>
            </a:r>
          </a:p>
          <a:p>
            <a:pPr lvl="1"/>
            <a:r>
              <a:rPr lang="en-US" dirty="0" smtClean="0"/>
              <a:t>Earliest types had atmospheric pressure pushing down on a dish of liquid mercury, which then pushes upward through a tube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</a:t>
            </a:r>
            <a:endParaRPr lang="en-US" dirty="0"/>
          </a:p>
        </p:txBody>
      </p:sp>
      <p:pic>
        <p:nvPicPr>
          <p:cNvPr id="22530" name="Picture 2" descr="http://www.atmos.washington.edu/2005Q3/101/LINKS-html/MercuryBar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8427" y="2667000"/>
            <a:ext cx="227557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Pressure/temperature/density relationship</a:t>
            </a:r>
          </a:p>
          <a:p>
            <a:pPr lvl="1"/>
            <a:r>
              <a:rPr lang="en-US" dirty="0" smtClean="0"/>
              <a:t>The higher the temperature, the less dense things are and the more they expand (ex. roasting marshmallows or hot dogs)</a:t>
            </a:r>
          </a:p>
          <a:p>
            <a:pPr lvl="1"/>
            <a:r>
              <a:rPr lang="en-US" dirty="0" smtClean="0"/>
              <a:t>If you have the system closed off (for example, a closed soda bottle), then increasing the heat will also increase the pressure</a:t>
            </a:r>
          </a:p>
          <a:p>
            <a:r>
              <a:rPr lang="en-US" dirty="0" smtClean="0"/>
              <a:t>Because the atmosphere closes off Earth, whenever a part gets heated it increases the pressure in that part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3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amount of water vapor in the atmosphere at a given spot</a:t>
            </a:r>
          </a:p>
          <a:p>
            <a:r>
              <a:rPr lang="en-US" dirty="0" smtClean="0"/>
              <a:t>The air can only hold so much water at a given time</a:t>
            </a:r>
          </a:p>
          <a:p>
            <a:pPr lvl="1"/>
            <a:r>
              <a:rPr lang="en-US" dirty="0" smtClean="0"/>
              <a:t>If there’s more water than the air can hold, the air is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saturated</a:t>
            </a:r>
            <a:endParaRPr lang="en-US" dirty="0" smtClean="0"/>
          </a:p>
          <a:p>
            <a:r>
              <a:rPr lang="en-US" dirty="0" smtClean="0"/>
              <a:t>More humidity allows for more heat to be transferred through the air</a:t>
            </a:r>
          </a:p>
          <a:p>
            <a:pPr lvl="1"/>
            <a:r>
              <a:rPr lang="en-US" dirty="0" smtClean="0"/>
              <a:t>This is why lower temperatures and high humidity feels hotter than “dry heat” with little humidity and higher temperatures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3"/>
          </a:xfrm>
        </p:spPr>
        <p:txBody>
          <a:bodyPr>
            <a:normAutofit/>
          </a:bodyPr>
          <a:lstStyle/>
          <a:p>
            <a:r>
              <a:rPr lang="en-US" dirty="0" smtClean="0"/>
              <a:t>When water turns from water vapor back into liquid water, that’s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condensation</a:t>
            </a:r>
            <a:endParaRPr lang="en-US" dirty="0" smtClean="0"/>
          </a:p>
          <a:p>
            <a:r>
              <a:rPr lang="en-US" dirty="0" smtClean="0"/>
              <a:t>Warm air can hold more water than cooler air without the water condensing back into liquid</a:t>
            </a:r>
          </a:p>
          <a:p>
            <a:pPr lvl="1"/>
            <a:r>
              <a:rPr lang="en-US" dirty="0" smtClean="0"/>
              <a:t>The temperature where the air becomes saturated is the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dew point</a:t>
            </a:r>
            <a:endParaRPr lang="en-US" dirty="0" smtClean="0"/>
          </a:p>
          <a:p>
            <a:r>
              <a:rPr lang="en-US" dirty="0" smtClean="0"/>
              <a:t>Condensation in the troposphere creates clouds</a:t>
            </a:r>
          </a:p>
          <a:p>
            <a:pPr lvl="1"/>
            <a:r>
              <a:rPr lang="en-US" dirty="0" smtClean="0"/>
              <a:t>The warm air from the surface rises, cools, and condenses high above the ground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water molecules join around particles in the air like the picture above</a:t>
            </a:r>
          </a:p>
          <a:p>
            <a:r>
              <a:rPr lang="en-US" dirty="0" smtClean="0"/>
              <a:t>When the water condenses from the clouds and falls to the ground it’s called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precipitation</a:t>
            </a:r>
            <a:endParaRPr lang="en-US" dirty="0" smtClean="0"/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Coalescence</a:t>
            </a:r>
            <a:r>
              <a:rPr lang="en-US" dirty="0" smtClean="0"/>
              <a:t> is when the molecules group up into bigger and bigger droplets/snowflakes/hail pieces</a:t>
            </a:r>
          </a:p>
          <a:p>
            <a:pPr lvl="1"/>
            <a:r>
              <a:rPr lang="en-US" dirty="0" smtClean="0"/>
              <a:t>In severe weather the wind can create so much coalescence hailstones the size of baseballs can fall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  <p:pic>
        <p:nvPicPr>
          <p:cNvPr id="24578" name="Picture 2" descr="C:\Users\Rory\Dropbox\Washoe Science Dept\Earth Science\3rd Week Materials - Geology &amp; Weather\Book pics\cloud 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5977371" cy="273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</a:t>
            </a:r>
            <a:endParaRPr lang="en-US" dirty="0"/>
          </a:p>
        </p:txBody>
      </p:sp>
      <p:pic>
        <p:nvPicPr>
          <p:cNvPr id="6" name="Content Placeholder 5" descr="cloud typ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5656273" cy="676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Air masses </a:t>
            </a:r>
            <a:r>
              <a:rPr lang="en-US" dirty="0" smtClean="0"/>
              <a:t>are large volumes of air that share similar temperature, humidity, and pressure</a:t>
            </a:r>
          </a:p>
          <a:p>
            <a:r>
              <a:rPr lang="en-US" dirty="0" smtClean="0"/>
              <a:t>They tend to move around a lot</a:t>
            </a:r>
          </a:p>
          <a:p>
            <a:pPr lvl="1"/>
            <a:r>
              <a:rPr lang="en-US" dirty="0" smtClean="0"/>
              <a:t>Because Earth is always spinning, when these masses move they don’t move in straight lines</a:t>
            </a:r>
          </a:p>
          <a:p>
            <a:r>
              <a:rPr lang="en-US" dirty="0" smtClean="0"/>
              <a:t>This curved movement is called the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coriolis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effect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 and Fronts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 and Fronts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661" y="3048000"/>
            <a:ext cx="828833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Atmosphere is the gas surrounding Earth (or any planet)</a:t>
            </a:r>
          </a:p>
          <a:p>
            <a:r>
              <a:rPr lang="en-US" dirty="0" smtClean="0"/>
              <a:t>The atmosphere today:</a:t>
            </a:r>
          </a:p>
          <a:p>
            <a:pPr lvl="1"/>
            <a:r>
              <a:rPr lang="en-US" dirty="0" smtClean="0"/>
              <a:t>~78% Nitrogen (N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~21% oxygen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~1% all other gases</a:t>
            </a:r>
          </a:p>
          <a:p>
            <a:r>
              <a:rPr lang="en-US" dirty="0" smtClean="0"/>
              <a:t>The atmosphere did not always look like this, and was quite different while Earth was young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362200"/>
            <a:ext cx="5562599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two air masses collide it’s called 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front</a:t>
            </a:r>
            <a:endParaRPr lang="en-US" dirty="0" smtClean="0"/>
          </a:p>
          <a:p>
            <a:r>
              <a:rPr lang="en-US" dirty="0" smtClean="0"/>
              <a:t>Whichever mass is moving faster gives the front it’s name</a:t>
            </a:r>
          </a:p>
          <a:p>
            <a:pPr lvl="1"/>
            <a:r>
              <a:rPr lang="en-US" dirty="0" smtClean="0"/>
              <a:t>Cold fronts replace warm air with cold air and forces the warm air up</a:t>
            </a:r>
          </a:p>
          <a:p>
            <a:pPr lvl="1"/>
            <a:r>
              <a:rPr lang="en-US" dirty="0" smtClean="0"/>
              <a:t>Warm fronts replace cool air with warm air and rise above them</a:t>
            </a:r>
          </a:p>
          <a:p>
            <a:pPr lvl="1"/>
            <a:r>
              <a:rPr lang="en-US" dirty="0" smtClean="0"/>
              <a:t>Stationary fronts happen when 2 fronts collide and don’t go anywhere</a:t>
            </a:r>
          </a:p>
          <a:p>
            <a:pPr lvl="1"/>
            <a:r>
              <a:rPr lang="en-US" dirty="0" smtClean="0"/>
              <a:t>Occluded fronts push warm air up between 2 cooler air masses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 and Fronts</a:t>
            </a:r>
            <a:endParaRPr lang="en-US" dirty="0"/>
          </a:p>
        </p:txBody>
      </p:sp>
      <p:pic>
        <p:nvPicPr>
          <p:cNvPr id="4" name="Picture 3" descr="fro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600200"/>
            <a:ext cx="2000885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Earth’s early atmosphere had little to no gaseous 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It was mostly dominated by Hydrogen (H</a:t>
            </a:r>
            <a:r>
              <a:rPr lang="en-US" baseline="-25000" dirty="0" smtClean="0"/>
              <a:t>2</a:t>
            </a:r>
            <a:r>
              <a:rPr lang="en-US" dirty="0" smtClean="0"/>
              <a:t>)and Helium (H)</a:t>
            </a:r>
          </a:p>
          <a:p>
            <a:r>
              <a:rPr lang="en-US" dirty="0" smtClean="0"/>
              <a:t>Volcanoes began to spew gases like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), Ammonia (NH</a:t>
            </a:r>
            <a:r>
              <a:rPr lang="en-US" baseline="-25000" dirty="0" smtClean="0"/>
              <a:t>3</a:t>
            </a:r>
            <a:r>
              <a:rPr lang="en-US" dirty="0" smtClean="0"/>
              <a:t>), and Methane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early atmosphere was known as the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reduced atmosphere</a:t>
            </a:r>
          </a:p>
          <a:p>
            <a:pPr lvl="1"/>
            <a:r>
              <a:rPr lang="en-US" dirty="0" smtClean="0"/>
              <a:t>We know that there was no O</a:t>
            </a:r>
            <a:r>
              <a:rPr lang="en-US" baseline="-25000" dirty="0" smtClean="0"/>
              <a:t>2</a:t>
            </a:r>
            <a:r>
              <a:rPr lang="en-US" dirty="0" smtClean="0"/>
              <a:t> because it would have caused the ancient iron rocks to rust, but no rust was found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Ancient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organisms (plants, </a:t>
            </a:r>
            <a:r>
              <a:rPr lang="en-US" dirty="0" err="1" smtClean="0"/>
              <a:t>protists</a:t>
            </a:r>
            <a:r>
              <a:rPr lang="en-US" dirty="0" smtClean="0"/>
              <a:t>, bacteria) absorbed the CO</a:t>
            </a:r>
            <a:r>
              <a:rPr lang="en-US" baseline="-25000" dirty="0" smtClean="0"/>
              <a:t>2</a:t>
            </a:r>
            <a:r>
              <a:rPr lang="en-US" dirty="0" smtClean="0"/>
              <a:t> and produced O</a:t>
            </a:r>
            <a:r>
              <a:rPr lang="en-US" baseline="-25000" dirty="0" smtClean="0"/>
              <a:t>2</a:t>
            </a:r>
            <a:r>
              <a:rPr lang="en-US" dirty="0" smtClean="0"/>
              <a:t> through biochemical cycles</a:t>
            </a:r>
          </a:p>
          <a:p>
            <a:pPr lvl="1"/>
            <a:r>
              <a:rPr lang="en-US" dirty="0" smtClean="0"/>
              <a:t>Photosynthesis being the primary one</a:t>
            </a:r>
          </a:p>
          <a:p>
            <a:r>
              <a:rPr lang="en-US" dirty="0" smtClean="0"/>
              <a:t>This also explains why the CO2 content of the current atmosphere is so low</a:t>
            </a:r>
          </a:p>
          <a:p>
            <a:r>
              <a:rPr lang="en-US" dirty="0" smtClean="0"/>
              <a:t>It is now an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oxidizing atmosphere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current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3852333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Layers of the atmosphere: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Troposphere</a:t>
            </a:r>
          </a:p>
          <a:p>
            <a:pPr lvl="2"/>
            <a:r>
              <a:rPr lang="en-US" dirty="0" smtClean="0"/>
              <a:t>Closest to the ground</a:t>
            </a:r>
          </a:p>
          <a:p>
            <a:pPr lvl="2"/>
            <a:r>
              <a:rPr lang="en-US" dirty="0" smtClean="0"/>
              <a:t>Where weather occurs</a:t>
            </a:r>
          </a:p>
          <a:p>
            <a:pPr lvl="2"/>
            <a:r>
              <a:rPr lang="en-US" dirty="0" smtClean="0"/>
              <a:t>0-10km above ground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Stratosphere</a:t>
            </a:r>
          </a:p>
          <a:p>
            <a:pPr lvl="2"/>
            <a:r>
              <a:rPr lang="en-US" dirty="0" smtClean="0"/>
              <a:t>Contains the ozone later</a:t>
            </a:r>
          </a:p>
          <a:p>
            <a:pPr lvl="2"/>
            <a:r>
              <a:rPr lang="en-US" dirty="0" smtClean="0"/>
              <a:t>10-50 km above ground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Mesosphere</a:t>
            </a:r>
          </a:p>
          <a:p>
            <a:pPr lvl="2"/>
            <a:r>
              <a:rPr lang="en-US" dirty="0" smtClean="0"/>
              <a:t>50-100 km above ground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Thermosphere</a:t>
            </a:r>
          </a:p>
          <a:p>
            <a:pPr lvl="2"/>
            <a:r>
              <a:rPr lang="en-US" dirty="0" smtClean="0"/>
              <a:t>Can be over 1000</a:t>
            </a:r>
            <a:r>
              <a:rPr lang="en-US" baseline="30000" dirty="0" smtClean="0"/>
              <a:t>o</a:t>
            </a:r>
            <a:r>
              <a:rPr lang="en-US" dirty="0" smtClean="0"/>
              <a:t>C (1832</a:t>
            </a:r>
            <a:r>
              <a:rPr lang="en-US" baseline="30000" dirty="0" smtClean="0"/>
              <a:t>o</a:t>
            </a:r>
            <a:r>
              <a:rPr lang="en-US" dirty="0" smtClean="0"/>
              <a:t>F)</a:t>
            </a:r>
          </a:p>
          <a:p>
            <a:pPr lvl="2"/>
            <a:r>
              <a:rPr lang="en-US" dirty="0" smtClean="0"/>
              <a:t>100-500 km above ground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Exosphere</a:t>
            </a:r>
          </a:p>
          <a:p>
            <a:pPr lvl="2"/>
            <a:r>
              <a:rPr lang="en-US" dirty="0" smtClean="0"/>
              <a:t>Outer space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basics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14593"/>
            <a:ext cx="3381375" cy="534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3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 is the short-term variations in the atmosphere</a:t>
            </a:r>
          </a:p>
          <a:p>
            <a:r>
              <a:rPr lang="en-US" dirty="0" smtClean="0"/>
              <a:t>Caused by 3 main factors: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Air Pressure</a:t>
            </a:r>
          </a:p>
          <a:p>
            <a:pPr lvl="1"/>
            <a:r>
              <a:rPr lang="en-US" dirty="0" smtClean="0"/>
              <a:t>Humidity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and Weather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 unit is degrees Celsius</a:t>
            </a:r>
          </a:p>
          <a:p>
            <a:pPr lvl="1"/>
            <a:r>
              <a:rPr lang="en-US" dirty="0" smtClean="0"/>
              <a:t>Water freezes at 0</a:t>
            </a:r>
            <a:r>
              <a:rPr lang="en-US" baseline="30000" dirty="0" smtClean="0"/>
              <a:t>o</a:t>
            </a:r>
            <a:r>
              <a:rPr lang="en-US" dirty="0" smtClean="0"/>
              <a:t>C and 32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1"/>
            <a:r>
              <a:rPr lang="en-US" dirty="0" smtClean="0"/>
              <a:t>Water boils at 100</a:t>
            </a:r>
            <a:r>
              <a:rPr lang="en-US" baseline="30000" dirty="0" smtClean="0"/>
              <a:t>o</a:t>
            </a:r>
            <a:r>
              <a:rPr lang="en-US" dirty="0" smtClean="0"/>
              <a:t>C and 212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r>
              <a:rPr lang="en-US" dirty="0" smtClean="0"/>
              <a:t>Temperature vs. heat</a:t>
            </a:r>
          </a:p>
          <a:p>
            <a:pPr lvl="1"/>
            <a:r>
              <a:rPr lang="en-US" dirty="0" smtClean="0"/>
              <a:t>Temperature is the </a:t>
            </a:r>
            <a:r>
              <a:rPr lang="en-US" b="1" i="1" u="sng" dirty="0" smtClean="0"/>
              <a:t>average </a:t>
            </a:r>
            <a:r>
              <a:rPr lang="en-US" dirty="0" smtClean="0"/>
              <a:t>amount of molecule movement</a:t>
            </a:r>
          </a:p>
          <a:p>
            <a:pPr lvl="1"/>
            <a:r>
              <a:rPr lang="en-US" dirty="0" smtClean="0"/>
              <a:t>Heat is the </a:t>
            </a:r>
            <a:r>
              <a:rPr lang="en-US" b="1" i="1" u="sng" dirty="0" smtClean="0"/>
              <a:t>total</a:t>
            </a:r>
            <a:r>
              <a:rPr lang="en-US" dirty="0" smtClean="0"/>
              <a:t> amount of molecule movement</a:t>
            </a:r>
          </a:p>
          <a:p>
            <a:pPr lvl="1"/>
            <a:r>
              <a:rPr lang="en-US" dirty="0" smtClean="0"/>
              <a:t>Ex. Even though the Atlantic ocean is cold (low temperature), it has so much more mass that it has much more heat contained in it</a:t>
            </a:r>
          </a:p>
          <a:p>
            <a:pPr lvl="1"/>
            <a:r>
              <a:rPr lang="en-US" dirty="0" smtClean="0"/>
              <a:t>An oven is very hot to the touch because it has high temperature, but because it’s not as big as the ocean it has FAR less heat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Heating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of heat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Radiation</a:t>
            </a:r>
            <a:r>
              <a:rPr lang="en-US" dirty="0" smtClean="0"/>
              <a:t> is the transfer of energy through electromagnetic waves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Conduction </a:t>
            </a:r>
            <a:r>
              <a:rPr lang="en-US" dirty="0" smtClean="0"/>
              <a:t>is transfer of energy through direct contact</a:t>
            </a:r>
          </a:p>
          <a:p>
            <a:pPr lvl="1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Convection</a:t>
            </a:r>
            <a:r>
              <a:rPr lang="en-US" dirty="0" smtClean="0"/>
              <a:t> is the transfer of energy through moving air or water</a:t>
            </a:r>
          </a:p>
          <a:p>
            <a:pPr lvl="2"/>
            <a:r>
              <a:rPr lang="en-US" dirty="0" smtClean="0"/>
              <a:t>As air or water is heated, it rises and the cooler air/water falls, creating loops of moving air/water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Heating Earth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Heating Earth</a:t>
            </a:r>
            <a:endParaRPr lang="en-US" dirty="0"/>
          </a:p>
        </p:txBody>
      </p:sp>
      <p:pic>
        <p:nvPicPr>
          <p:cNvPr id="2050" name="Picture 2" descr="http://blogs.saschina.org/melisa01pd2016/files/2009/10/heat-transmittance-mean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5238750" cy="303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elearning.stkc.go.th/lms/html/earth_science/LOcanada7/703/images/7_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967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Atmosphere and Weather</vt:lpstr>
      <vt:lpstr>Earth’s Atmosphere</vt:lpstr>
      <vt:lpstr>Earth’s Ancient Atmosphere</vt:lpstr>
      <vt:lpstr>Development of current atmosphere</vt:lpstr>
      <vt:lpstr>Atmosphere basics</vt:lpstr>
      <vt:lpstr>Atmosphere and Weather</vt:lpstr>
      <vt:lpstr>Temperature and Heating Earth</vt:lpstr>
      <vt:lpstr>Temperature and Heating Earth</vt:lpstr>
      <vt:lpstr>Temperature and Heating Earth</vt:lpstr>
      <vt:lpstr>Temperature and Heating Earth</vt:lpstr>
      <vt:lpstr>Temperature and Heating Earth</vt:lpstr>
      <vt:lpstr>Air Pressure</vt:lpstr>
      <vt:lpstr>Air Pressure</vt:lpstr>
      <vt:lpstr>Humidity</vt:lpstr>
      <vt:lpstr>Humidity</vt:lpstr>
      <vt:lpstr>Humidity</vt:lpstr>
      <vt:lpstr>Humidity</vt:lpstr>
      <vt:lpstr>Air Masses and Fronts</vt:lpstr>
      <vt:lpstr>Air Masses and Fronts</vt:lpstr>
      <vt:lpstr>Air Masses and Fronts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 and Weather</dc:title>
  <dc:creator>Michael Murphy</dc:creator>
  <cp:lastModifiedBy>Jessy</cp:lastModifiedBy>
  <cp:revision>26</cp:revision>
  <dcterms:created xsi:type="dcterms:W3CDTF">2012-09-12T17:24:59Z</dcterms:created>
  <dcterms:modified xsi:type="dcterms:W3CDTF">2013-08-23T03:27:28Z</dcterms:modified>
</cp:coreProperties>
</file>