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BAA1CA-970A-4530-8E7A-853497E1B229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212F4A-DD32-4A69-BFFB-9E3595572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Fossils and Paleontology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Jessica Tosh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fossils?</a:t>
            </a:r>
            <a:endParaRPr lang="en-US" dirty="0"/>
          </a:p>
        </p:txBody>
      </p:sp>
      <p:pic>
        <p:nvPicPr>
          <p:cNvPr id="4" name="Content Placeholder 3" descr="image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676400"/>
            <a:ext cx="6268257" cy="42874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fossils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True Fossils- the bones of an animal that has turned into rock</a:t>
            </a:r>
          </a:p>
          <a:p>
            <a:r>
              <a:rPr lang="en-US" dirty="0" smtClean="0"/>
              <a:t>Imprints- the imprint of where a dinosaur was, we see foot prints and imprints of plants</a:t>
            </a:r>
          </a:p>
          <a:p>
            <a:r>
              <a:rPr lang="en-US" dirty="0" smtClean="0"/>
              <a:t>Amber- we sometimes find proof of animals that have been stuck to the amber from tree sap</a:t>
            </a:r>
          </a:p>
          <a:p>
            <a:r>
              <a:rPr lang="en-US" dirty="0" smtClean="0"/>
              <a:t>Frozen- where there is ice in the north we sometimes find animal remains frozen in the ice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nosaur-bones-niger-525413-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304800"/>
            <a:ext cx="7619999" cy="60959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paleontology?    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study of forms of life that existed millions of years ago. </a:t>
            </a:r>
            <a:endParaRPr lang="en-US" dirty="0"/>
          </a:p>
        </p:txBody>
      </p:sp>
      <p:pic>
        <p:nvPicPr>
          <p:cNvPr id="7" name="Content Placeholder 6" descr="810_male_paleontologist_examining_a_dinosaur_bone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86693" y="1316038"/>
            <a:ext cx="3412439" cy="39417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paleontology effect me?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changes what we think about the past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It helps us understand our planet</a:t>
            </a:r>
            <a:endParaRPr lang="en-US" dirty="0"/>
          </a:p>
        </p:txBody>
      </p:sp>
      <p:pic>
        <p:nvPicPr>
          <p:cNvPr id="7" name="Content Placeholder 6" descr="dinosaurs-graveyard_806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80988" y="1574237"/>
            <a:ext cx="4291012" cy="3425363"/>
          </a:xfrm>
        </p:spPr>
      </p:pic>
      <p:pic>
        <p:nvPicPr>
          <p:cNvPr id="8" name="Content Placeholder 7" descr="090206-mammoth-skull-0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76735"/>
            <a:ext cx="4289425" cy="32203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True Fossils are built to help us understand our planets past</a:t>
            </a:r>
            <a:endParaRPr lang="en-US" dirty="0"/>
          </a:p>
        </p:txBody>
      </p:sp>
      <p:pic>
        <p:nvPicPr>
          <p:cNvPr id="4" name="Content Placeholder 3" descr="ad_42263n-7241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874044"/>
            <a:ext cx="6781800" cy="422195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the dinosaurs live?</a:t>
            </a:r>
            <a:endParaRPr lang="en-US" dirty="0"/>
          </a:p>
        </p:txBody>
      </p:sp>
      <p:pic>
        <p:nvPicPr>
          <p:cNvPr id="1026" name="Picture 2" descr="C:\Program Files\Microsoft Office\MEDIA\CAGCAT10\j033511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4562399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380</TotalTime>
  <Words>130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Fossils and Paleontology</vt:lpstr>
      <vt:lpstr>What are fossils?</vt:lpstr>
      <vt:lpstr>Types of fossils</vt:lpstr>
      <vt:lpstr>Slide 4</vt:lpstr>
      <vt:lpstr>What is paleontology?       </vt:lpstr>
      <vt:lpstr>How does paleontology effect me?</vt:lpstr>
      <vt:lpstr>True Fossils are built to help us understand our planets past</vt:lpstr>
      <vt:lpstr>Where did the dinosaurs live?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Fossils and Paleontology</dc:title>
  <dc:creator>Jessy Tosh</dc:creator>
  <cp:lastModifiedBy>Jessy Tosh</cp:lastModifiedBy>
  <cp:revision>5</cp:revision>
  <dcterms:created xsi:type="dcterms:W3CDTF">2010-03-05T06:58:29Z</dcterms:created>
  <dcterms:modified xsi:type="dcterms:W3CDTF">2010-03-05T13:19:23Z</dcterms:modified>
</cp:coreProperties>
</file>