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8" r:id="rId3"/>
    <p:sldId id="29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72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80" r:id="rId24"/>
    <p:sldId id="279" r:id="rId25"/>
    <p:sldId id="276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0" autoAdjust="0"/>
    <p:restoredTop sz="76344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BB886-F806-47F1-AC68-E16BB58CDD4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90C46-E8AC-458E-9A91-8C00A95C1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50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 share their ideas on energy.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http://www.surveymonkey.com/s/2DQCJ33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0C386-54E4-4C3E-9D67-68257192FD4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are a couple different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youtube</a:t>
            </a:r>
            <a:r>
              <a:rPr lang="en-US" baseline="0" dirty="0" smtClean="0"/>
              <a:t> videos you can use…watch and choose the one you like the best.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P&amp;K Energy song (I may use at end of class if time)</a:t>
            </a:r>
          </a:p>
          <a:p>
            <a:r>
              <a:rPr lang="en-US" dirty="0" smtClean="0"/>
              <a:t>http://www.youtube.com/watch?v=vl4g7T5gw1M</a:t>
            </a:r>
          </a:p>
          <a:p>
            <a:endParaRPr lang="en-US" dirty="0" smtClean="0"/>
          </a:p>
          <a:p>
            <a:r>
              <a:rPr lang="en-US" dirty="0" smtClean="0"/>
              <a:t>Bill Nye</a:t>
            </a:r>
          </a:p>
          <a:p>
            <a:r>
              <a:rPr lang="en-US" dirty="0" smtClean="0"/>
              <a:t>http://www.youtube.com/watch?v=0ASLLiuejAo</a:t>
            </a:r>
          </a:p>
          <a:p>
            <a:endParaRPr lang="en-US" dirty="0" smtClean="0"/>
          </a:p>
          <a:p>
            <a:r>
              <a:rPr lang="en-US" dirty="0" smtClean="0"/>
              <a:t>P Vs. K (I’m using this one) </a:t>
            </a:r>
          </a:p>
          <a:p>
            <a:r>
              <a:rPr lang="en-US" dirty="0" smtClean="0"/>
              <a:t>http://www.youtube.com/watch?v=7K4V0NvUxRg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</a:t>
            </a:r>
            <a:r>
              <a:rPr lang="en-US" baseline="0" dirty="0" smtClean="0"/>
              <a:t> sit completely still. Explain that they could “potentially” move if they needed to. As they sit still, they have potential energy.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Gravitational: Apple on Chair, beach ball</a:t>
            </a:r>
          </a:p>
          <a:p>
            <a:r>
              <a:rPr lang="en-US" dirty="0" smtClean="0"/>
              <a:t>Elastic: spring, bow</a:t>
            </a:r>
          </a:p>
          <a:p>
            <a:r>
              <a:rPr lang="en-US" dirty="0" smtClean="0"/>
              <a:t>Chemical: food, beakers</a:t>
            </a:r>
          </a:p>
          <a:p>
            <a:endParaRPr lang="en-US" dirty="0" smtClean="0"/>
          </a:p>
          <a:p>
            <a:r>
              <a:rPr lang="en-US" dirty="0" smtClean="0"/>
              <a:t>Allow students</a:t>
            </a:r>
            <a:r>
              <a:rPr lang="en-US" baseline="0" dirty="0" smtClean="0"/>
              <a:t> to share thoughts if they disagree </a:t>
            </a:r>
            <a:r>
              <a:rPr lang="en-US" baseline="0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 these pictures</a:t>
            </a:r>
            <a:r>
              <a:rPr lang="en-US" baseline="0" dirty="0" smtClean="0"/>
              <a:t> to the previous slide for students to sort into appropriate categories once you have uploaded to blackboard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give examples of kinetic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0C46-E8AC-458E-9A91-8C00A95C18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FCB1FF-8430-44F5-A469-54746FD1131F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F0B07-2522-4F66-B11B-FC67201E6B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jpeg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305800" cy="3962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SPI 0607.10.1 Distinguish among gravitational potential energy, elastic potential energy, and chemical potential energy.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SPI 0607.10.2 Interpret the relationship between potential and kinetic energy.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Essential Question: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How are potential and kinetic energy related?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You may chat until class starts.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2362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Full of Energy!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Science with Mrs. Williams</a:t>
            </a:r>
            <a:br>
              <a:rPr lang="en-US" dirty="0" smtClean="0"/>
            </a:br>
            <a:r>
              <a:rPr lang="en-US" dirty="0" smtClean="0"/>
              <a:t>Week of January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Potential Energy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Can you think of other things that have chemical potential energy?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Potential Energy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3"/>
          <a:ext cx="8504238" cy="4873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627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Gravitational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Elastic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Chemical</a:t>
                      </a:r>
                      <a:endParaRPr lang="en-US" dirty="0"/>
                    </a:p>
                  </a:txBody>
                  <a:tcPr/>
                </a:tc>
              </a:tr>
              <a:tr h="42461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Teacher\AppData\Local\Microsoft\Windows\Temporary Internet Files\Content.IE5\YNFZ52RU\MP900439389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862637" cy="129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Teacher\AppData\Local\Microsoft\Windows\Temporary Internet Files\Content.IE5\YNFZ52RU\MP90038668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200400"/>
            <a:ext cx="15217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Teacher\AppData\Local\Microsoft\Windows\Temporary Internet Files\Content.IE5\22N3SE7E\MP90040195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828800"/>
            <a:ext cx="1447800" cy="96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Teacher\AppData\Local\Microsoft\Windows\Temporary Internet Files\Content.IE5\YNFZ52RU\MP900384718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2971800"/>
            <a:ext cx="127375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Teacher\AppData\Local\Microsoft\Windows\Temporary Internet Files\Content.IE5\22N3SE7E\MC90023768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1981200"/>
            <a:ext cx="132530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Teacher\AppData\Local\Microsoft\Windows\Temporary Internet Files\Content.IE5\22N3SE7E\MC9003836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4038600"/>
            <a:ext cx="1565299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potential energy is energy that is stored, what is kinetic energy?</a:t>
            </a:r>
            <a:endParaRPr lang="en-US" dirty="0"/>
          </a:p>
        </p:txBody>
      </p:sp>
      <p:pic>
        <p:nvPicPr>
          <p:cNvPr id="7170" name="Picture 2" descr="C:\Users\Teacher\AppData\Local\Microsoft\Windows\Temporary Internet Files\Content.IE5\JLP2BL8X\MP90039935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67200"/>
            <a:ext cx="3215372" cy="2142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Teacher\AppData\Local\Microsoft\Windows\Temporary Internet Files\Content.IE5\JLP2BL8X\MC9001501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2848824" cy="2135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You will use your polling tools to answer the following  TCAP practice questions.</a:t>
            </a:r>
            <a:endParaRPr lang="en-US" dirty="0"/>
          </a:p>
        </p:txBody>
      </p:sp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914400" y="3200400"/>
            <a:ext cx="7467600" cy="2514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en-US" sz="5400" b="1" kern="10" spc="-54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/>
              </a:rPr>
              <a:t>A   B   C   D</a:t>
            </a:r>
            <a:endParaRPr lang="en-US" sz="5400" b="1" kern="10" spc="-540" dirty="0">
              <a:ln w="12700">
                <a:solidFill>
                  <a:srgbClr val="0000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rect">
                  <a:fillToRect r="100000" b="100000"/>
                </a:path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874523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696685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599" y="0"/>
            <a:ext cx="680033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59570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867664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57400"/>
            <a:ext cx="8402811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6850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How are potential and kinetic energy related?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Science Fair Final </a:t>
            </a:r>
            <a:r>
              <a:rPr lang="en-US" dirty="0" err="1" smtClean="0"/>
              <a:t>Prezi</a:t>
            </a:r>
            <a:r>
              <a:rPr lang="en-US" dirty="0" smtClean="0"/>
              <a:t> Presentations are due Friday, January 11</a:t>
            </a:r>
            <a:r>
              <a:rPr lang="en-US" baseline="30000" dirty="0" smtClean="0"/>
              <a:t>th</a:t>
            </a:r>
          </a:p>
          <a:p>
            <a:pPr lvl="1"/>
            <a:r>
              <a:rPr lang="en-US" dirty="0" smtClean="0"/>
              <a:t>Thursday, January 10</a:t>
            </a:r>
            <a:r>
              <a:rPr lang="en-US" baseline="30000" dirty="0" smtClean="0"/>
              <a:t>th</a:t>
            </a:r>
            <a:r>
              <a:rPr lang="en-US" dirty="0" smtClean="0"/>
              <a:t>: </a:t>
            </a:r>
            <a:r>
              <a:rPr lang="en-US" smtClean="0"/>
              <a:t>Additional Science Study Hall at 2:30 ET/1:30 CT for PREZI HELP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Study Island Custom Assessment (assigned by your</a:t>
            </a:r>
          </a:p>
          <a:p>
            <a:pPr>
              <a:buNone/>
            </a:pPr>
            <a:r>
              <a:rPr lang="en-US" dirty="0" smtClean="0"/>
              <a:t>	HR teacher) titled Kinetic and</a:t>
            </a:r>
          </a:p>
          <a:p>
            <a:pPr>
              <a:buNone/>
            </a:pPr>
            <a:r>
              <a:rPr lang="en-US" dirty="0" smtClean="0"/>
              <a:t>	Potential Energy</a:t>
            </a:r>
          </a:p>
        </p:txBody>
      </p:sp>
      <p:pic>
        <p:nvPicPr>
          <p:cNvPr id="1026" name="Picture 2" descr="C:\Users\Teacher\AppData\Local\Microsoft\Windows\Temporary Internet Files\Content.IE5\KC7KBRIY\MP9004090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862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42" name="Picture 2" descr="C:\Users\Teacher\AppData\Local\Microsoft\Windows\Temporary Internet Files\Content.IE5\9TAV5QBD\MC900434859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696494" y="2955925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296140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52800" y="304800"/>
            <a:ext cx="55625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order to receive attendance credit for watching a recorded lesson, you </a:t>
            </a:r>
            <a:r>
              <a:rPr lang="en-US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MUST</a:t>
            </a:r>
            <a:r>
              <a:rPr lang="en-US" sz="2400" dirty="0" smtClean="0"/>
              <a:t>  fill out the following survey.</a:t>
            </a:r>
          </a:p>
          <a:p>
            <a:endParaRPr lang="en-US" sz="2400" dirty="0" smtClean="0"/>
          </a:p>
          <a:p>
            <a:r>
              <a:rPr lang="en-US" sz="2400" dirty="0" smtClean="0"/>
              <a:t>Recordings should be viewed by the end of the week of the original Class Connect session’s date. </a:t>
            </a:r>
          </a:p>
          <a:p>
            <a:endParaRPr lang="en-US" sz="2400" dirty="0" smtClean="0"/>
          </a:p>
          <a:p>
            <a:r>
              <a:rPr lang="en-US" sz="2400" dirty="0" smtClean="0"/>
              <a:t>Recordings are reserved for students whose LC’s have contacted teachers via K-mail to discuss scheduling conflicts or illness. </a:t>
            </a:r>
          </a:p>
          <a:p>
            <a:endParaRPr lang="en-US" sz="2400" dirty="0" smtClean="0"/>
          </a:p>
          <a:p>
            <a:r>
              <a:rPr lang="en-US" sz="2400" dirty="0" smtClean="0"/>
              <a:t>Please make sure you answer all of the questions carefully.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Your Viewing Pleasure……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6685" y="2854299"/>
            <a:ext cx="1830629" cy="114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Potential Energy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/>
            <a:r>
              <a:rPr lang="en-US" smtClean="0"/>
              <a:t>Energy that is stored in an object</a:t>
            </a:r>
          </a:p>
          <a:p>
            <a:pPr eaLnBrk="1" hangingPunct="1"/>
            <a:r>
              <a:rPr lang="en-US" smtClean="0"/>
              <a:t>The object is not moving, but could move</a:t>
            </a:r>
          </a:p>
          <a:p>
            <a:pPr eaLnBrk="1" hangingPunct="1"/>
            <a:r>
              <a:rPr lang="en-US" smtClean="0"/>
              <a:t>The objects on the table have to potential to move </a:t>
            </a:r>
          </a:p>
        </p:txBody>
      </p:sp>
      <p:pic>
        <p:nvPicPr>
          <p:cNvPr id="5124" name="Picture 2" descr="C:\Users\Teacher\AppData\Local\Microsoft\Windows\Temporary Internet Files\Content.IE5\YNFZ52RU\MC90002290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35385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Gravitational Potential Energy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pPr eaLnBrk="1" hangingPunct="1"/>
            <a:r>
              <a:rPr lang="en-US" smtClean="0"/>
              <a:t>Objects that can move because of gravitational pull</a:t>
            </a:r>
          </a:p>
          <a:p>
            <a:pPr eaLnBrk="1" hangingPunct="1"/>
            <a:r>
              <a:rPr lang="en-US" smtClean="0"/>
              <a:t>The potential energy increases with an objects mass and height.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95400"/>
            <a:ext cx="23622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Gravitational Potential Energy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pPr eaLnBrk="1" hangingPunct="1"/>
            <a:r>
              <a:rPr lang="en-US" smtClean="0"/>
              <a:t>If the red vase and the blue vase have the same mass, which has the most gravitational potential energy?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295400"/>
            <a:ext cx="23622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Elastic Potential Energy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 eaLnBrk="1" hangingPunct="1"/>
            <a:r>
              <a:rPr lang="en-US" smtClean="0"/>
              <a:t>Objects have elastic potential energy because of their shape or the material it is made of</a:t>
            </a:r>
          </a:p>
          <a:p>
            <a:pPr eaLnBrk="1" hangingPunct="1"/>
            <a:r>
              <a:rPr lang="en-US" smtClean="0"/>
              <a:t>What items might have elastic potential energy?</a:t>
            </a:r>
          </a:p>
        </p:txBody>
      </p:sp>
      <p:pic>
        <p:nvPicPr>
          <p:cNvPr id="8196" name="Picture 3" descr="C:\Users\Teacher\AppData\Local\Microsoft\Windows\Temporary Internet Files\Content.IE5\4FEITRC7\MP9002895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962400"/>
            <a:ext cx="1587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Elastic Potential Energy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/>
            <a:r>
              <a:rPr lang="en-US" smtClean="0"/>
              <a:t>Which hand has the most potential energy?</a:t>
            </a:r>
          </a:p>
          <a:p>
            <a:pPr eaLnBrk="1" hangingPunct="1"/>
            <a:r>
              <a:rPr lang="en-US" smtClean="0"/>
              <a:t>Which rubber band will travel the farthest?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470058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Potential Energy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400"/>
          </a:xfrm>
        </p:spPr>
        <p:txBody>
          <a:bodyPr/>
          <a:lstStyle/>
          <a:p>
            <a:pPr eaLnBrk="1" hangingPunct="1"/>
            <a:r>
              <a:rPr lang="en-US" smtClean="0"/>
              <a:t>Has potential energy that is released during a chemical reaction</a:t>
            </a:r>
          </a:p>
          <a:p>
            <a:pPr eaLnBrk="1" hangingPunct="1"/>
            <a:r>
              <a:rPr lang="en-US" smtClean="0"/>
              <a:t>For example: When we eat, the food is broken down through chemical reactions and energy is supplied to our body.</a:t>
            </a:r>
          </a:p>
        </p:txBody>
      </p:sp>
      <p:pic>
        <p:nvPicPr>
          <p:cNvPr id="10244" name="Picture 2" descr="C:\Users\Teacher\AppData\Local\Microsoft\Windows\Temporary Internet Files\Content.IE5\JLP2BL8X\MP9004028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10000"/>
            <a:ext cx="2717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1332</TotalTime>
  <Words>561</Words>
  <Application>Microsoft Office PowerPoint</Application>
  <PresentationFormat>On-screen Show (4:3)</PresentationFormat>
  <Paragraphs>99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Full of Energy! Science with Mrs. Williams Week of January 7</vt:lpstr>
      <vt:lpstr>What is Energy?</vt:lpstr>
      <vt:lpstr>For Your Viewing Pleasure……</vt:lpstr>
      <vt:lpstr>Potential Energy</vt:lpstr>
      <vt:lpstr>Gravitational Potential Energy</vt:lpstr>
      <vt:lpstr>Gravitational Potential Energy</vt:lpstr>
      <vt:lpstr>Elastic Potential Energy</vt:lpstr>
      <vt:lpstr>Elastic Potential Energy</vt:lpstr>
      <vt:lpstr>Chemical Potential Energy</vt:lpstr>
      <vt:lpstr>Chemical Potential Energy</vt:lpstr>
      <vt:lpstr>Identify the Potential Energy</vt:lpstr>
      <vt:lpstr>PowerPoint Presentation</vt:lpstr>
      <vt:lpstr>Kinetic Energy</vt:lpstr>
      <vt:lpstr>Examples of Kinetic Energy</vt:lpstr>
      <vt:lpstr>Let’s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Essential Question</vt:lpstr>
      <vt:lpstr>Assignments</vt:lpstr>
      <vt:lpstr>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Blown Away</dc:title>
  <dc:creator>Teacher</dc:creator>
  <cp:lastModifiedBy>Jessy</cp:lastModifiedBy>
  <cp:revision>66</cp:revision>
  <dcterms:created xsi:type="dcterms:W3CDTF">2012-02-23T14:12:04Z</dcterms:created>
  <dcterms:modified xsi:type="dcterms:W3CDTF">2014-02-17T02:09:00Z</dcterms:modified>
</cp:coreProperties>
</file>