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99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3" r:id="rId12"/>
    <p:sldId id="308" r:id="rId13"/>
    <p:sldId id="313" r:id="rId14"/>
    <p:sldId id="272" r:id="rId15"/>
    <p:sldId id="309" r:id="rId16"/>
    <p:sldId id="310" r:id="rId17"/>
    <p:sldId id="311" r:id="rId18"/>
    <p:sldId id="312" r:id="rId19"/>
    <p:sldId id="280" r:id="rId20"/>
    <p:sldId id="279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2" autoAdjust="0"/>
    <p:restoredTop sz="76344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BB886-F806-47F1-AC68-E16BB58CDD4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90C46-E8AC-458E-9A91-8C00A95C1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0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review what they learned last week.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provide example of Energy 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http://www.what2learn.com/games/play/11028/</a:t>
            </a:r>
          </a:p>
          <a:p>
            <a:endParaRPr lang="en-US" dirty="0" smtClean="0"/>
          </a:p>
          <a:p>
            <a:r>
              <a:rPr lang="en-US" dirty="0" smtClean="0"/>
              <a:t>http://www.jogtheweb.com/run/3mrocO6jDQDj/Energy-Transformations#3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http://www.surveymonkey.com/s/2DQCJ33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0C386-54E4-4C3E-9D67-68257192FD4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Nye</a:t>
            </a:r>
          </a:p>
          <a:p>
            <a:r>
              <a:rPr lang="en-US" dirty="0" smtClean="0"/>
              <a:t>http://www.youtube.com/watch?v=0ASLLiuejAo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provide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provide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provide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provide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provide</a:t>
            </a:r>
            <a:r>
              <a:rPr lang="en-US" baseline="0" dirty="0" smtClean="0"/>
              <a:t>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provide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Light and Heat</a:t>
            </a:r>
          </a:p>
          <a:p>
            <a:pPr marL="228600" indent="-228600">
              <a:buAutoNum type="arabicPeriod"/>
            </a:pPr>
            <a:r>
              <a:rPr lang="en-US" dirty="0" smtClean="0"/>
              <a:t>Mechanical </a:t>
            </a:r>
          </a:p>
          <a:p>
            <a:pPr marL="228600" indent="-228600">
              <a:buAutoNum type="arabicPeriod"/>
            </a:pPr>
            <a:r>
              <a:rPr lang="en-US" dirty="0" smtClean="0"/>
              <a:t>Sound</a:t>
            </a:r>
          </a:p>
          <a:p>
            <a:pPr marL="228600" indent="-228600">
              <a:buAutoNum type="arabicPeriod"/>
            </a:pPr>
            <a:r>
              <a:rPr lang="en-US" dirty="0" smtClean="0"/>
              <a:t>Heat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None/>
            </a:pPr>
            <a:r>
              <a:rPr lang="en-US" dirty="0" smtClean="0"/>
              <a:t>Accept</a:t>
            </a:r>
            <a:r>
              <a:rPr lang="en-US" baseline="0" dirty="0" smtClean="0"/>
              <a:t> other answers if students give logical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305800" cy="3962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SPI 0607.10.3 Recognize that energy can be transformed from one type to another.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Essential Question: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How does energy transform from one type into another?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You may chat until class starts.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2362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Energy Transformation!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Science with Mrs. Williams</a:t>
            </a:r>
            <a:br>
              <a:rPr lang="en-US" dirty="0" smtClean="0"/>
            </a:br>
            <a:r>
              <a:rPr lang="en-US" dirty="0" smtClean="0"/>
              <a:t>Week of January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Energy found in chemical compounds like food or fuel</a:t>
            </a:r>
            <a:endParaRPr lang="en-US" dirty="0"/>
          </a:p>
        </p:txBody>
      </p:sp>
      <p:pic>
        <p:nvPicPr>
          <p:cNvPr id="3074" name="Picture 2" descr="C:\Users\Teacher\AppData\Local\Microsoft\Windows\Temporary Internet Files\Content.IE5\YNFZ52RU\MP9004088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95400" cy="1295400"/>
          </a:xfrm>
          <a:prstGeom prst="rect">
            <a:avLst/>
          </a:prstGeom>
          <a:noFill/>
        </p:spPr>
      </p:pic>
      <p:pic>
        <p:nvPicPr>
          <p:cNvPr id="3075" name="Picture 3" descr="C:\Users\Teacher\AppData\Local\Microsoft\Windows\Temporary Internet Files\Content.IE5\4FEITRC7\MP90038598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81000"/>
            <a:ext cx="1153886" cy="1615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Energy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When a lamp is plugged in, the electrical energy is turned into ______   and  ______ energy.</a:t>
            </a:r>
          </a:p>
          <a:p>
            <a:pPr>
              <a:buNone/>
            </a:pPr>
            <a:r>
              <a:rPr lang="en-US" dirty="0" smtClean="0"/>
              <a:t>2. A fan that is turned on transfers electrical energy into _______________ energy.</a:t>
            </a:r>
          </a:p>
          <a:p>
            <a:pPr>
              <a:buNone/>
            </a:pPr>
            <a:r>
              <a:rPr lang="en-US" dirty="0" smtClean="0"/>
              <a:t>3. When we listen to the radio, the electrical energy turns into ______________ energy.</a:t>
            </a:r>
          </a:p>
          <a:p>
            <a:pPr>
              <a:buNone/>
            </a:pPr>
            <a:r>
              <a:rPr lang="en-US" dirty="0" smtClean="0"/>
              <a:t>4. Using a microwave transfers electrical energy into ________________ energy.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286000"/>
            <a:ext cx="3429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Energy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Can you think of other examples of Energy Transfer?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362200"/>
            <a:ext cx="335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Mechanical Energy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Electrical Energy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Heat Energy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Light Energy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Sound Energy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Chemical Energy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visit the following web site and play a game about energy transformation.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You will use your polling tools to answer the following  TCAP practice questions.</a:t>
            </a:r>
            <a:endParaRPr lang="en-US" dirty="0"/>
          </a:p>
        </p:txBody>
      </p:sp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914400" y="3200400"/>
            <a:ext cx="74676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5400" b="1" kern="10" spc="-5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A   B   C   D</a:t>
            </a:r>
            <a:endParaRPr lang="en-US" sz="5400" b="1" kern="10" spc="-540" dirty="0">
              <a:ln w="12700">
                <a:solidFill>
                  <a:srgbClr val="00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rect">
                  <a:fillToRect r="100000" b="100000"/>
                </a:path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613" y="2443163"/>
            <a:ext cx="69627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6705600" cy="576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71518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752600"/>
            <a:ext cx="906045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How does energy transform from one type into another?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Potential and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Science/ELA Writing Portfolio Due Friday, January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Those who completed Science Fair Project: Research paper created using your presentation</a:t>
            </a:r>
          </a:p>
          <a:p>
            <a:pPr lvl="1"/>
            <a:r>
              <a:rPr lang="en-US" dirty="0" smtClean="0"/>
              <a:t>Those who enrolled after Nov. 1</a:t>
            </a:r>
            <a:r>
              <a:rPr lang="en-US" baseline="30000" dirty="0" smtClean="0"/>
              <a:t>st</a:t>
            </a:r>
            <a:r>
              <a:rPr lang="en-US" dirty="0" smtClean="0"/>
              <a:t>: Choose a science topic and write a paper about that topic</a:t>
            </a:r>
          </a:p>
          <a:p>
            <a:endParaRPr lang="en-US" dirty="0" smtClean="0"/>
          </a:p>
          <a:p>
            <a:r>
              <a:rPr lang="en-US" dirty="0" smtClean="0"/>
              <a:t>Study Island Custom Assessment titled Energy Forms and Transformation</a:t>
            </a:r>
          </a:p>
        </p:txBody>
      </p:sp>
      <p:pic>
        <p:nvPicPr>
          <p:cNvPr id="1026" name="Picture 2" descr="C:\Users\Teacher\AppData\Local\Microsoft\Windows\Temporary Internet Files\Content.IE5\KC7KBRIY\MP9004090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105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42" name="Picture 2" descr="C:\Users\Teacher\AppData\Local\Microsoft\Windows\Temporary Internet Files\Content.IE5\9TAV5QBD\MC900434859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96494" y="2955925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296140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52800" y="304800"/>
            <a:ext cx="55625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order to receive attendance credit for watching a recorded lesson, you </a:t>
            </a:r>
            <a:r>
              <a:rPr lang="en-US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MUST</a:t>
            </a:r>
            <a:r>
              <a:rPr lang="en-US" sz="2400" dirty="0" smtClean="0"/>
              <a:t>  fill out the following survey.</a:t>
            </a:r>
          </a:p>
          <a:p>
            <a:endParaRPr lang="en-US" sz="2400" dirty="0" smtClean="0"/>
          </a:p>
          <a:p>
            <a:r>
              <a:rPr lang="en-US" sz="2400" dirty="0" smtClean="0"/>
              <a:t>Recordings should be viewed by the end of the week of the original Class Connect session’s date. </a:t>
            </a:r>
          </a:p>
          <a:p>
            <a:endParaRPr lang="en-US" sz="2400" dirty="0" smtClean="0"/>
          </a:p>
          <a:p>
            <a:r>
              <a:rPr lang="en-US" sz="2400" dirty="0" smtClean="0"/>
              <a:t>Recordings are reserved for students whose LC’s have contacted teachers via K-mail to discuss scheduling conflicts or illness. </a:t>
            </a:r>
          </a:p>
          <a:p>
            <a:endParaRPr lang="en-US" sz="2400" dirty="0" smtClean="0"/>
          </a:p>
          <a:p>
            <a:r>
              <a:rPr lang="en-US" sz="2400" dirty="0" smtClean="0"/>
              <a:t>Please make sure you answer all of the questions carefully.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Viewing Pleasure……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4114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Mechanical Energy</a:t>
            </a:r>
          </a:p>
          <a:p>
            <a:pPr marL="514350" indent="-514350">
              <a:buAutoNum type="arabicPeriod"/>
            </a:pPr>
            <a:r>
              <a:rPr lang="en-US" dirty="0" smtClean="0"/>
              <a:t>Electrical Energy</a:t>
            </a:r>
          </a:p>
          <a:p>
            <a:pPr marL="514350" indent="-514350">
              <a:buAutoNum type="arabicPeriod"/>
            </a:pPr>
            <a:r>
              <a:rPr lang="en-US" dirty="0" smtClean="0"/>
              <a:t>Heat Energy</a:t>
            </a:r>
          </a:p>
          <a:p>
            <a:pPr marL="514350" indent="-514350">
              <a:buAutoNum type="arabicPeriod"/>
            </a:pPr>
            <a:r>
              <a:rPr lang="en-US" dirty="0" smtClean="0"/>
              <a:t>Light Energy</a:t>
            </a:r>
          </a:p>
          <a:p>
            <a:pPr marL="514350" indent="-514350">
              <a:buAutoNum type="arabicPeriod"/>
            </a:pPr>
            <a:r>
              <a:rPr lang="en-US" dirty="0" smtClean="0"/>
              <a:t>Sound Energy</a:t>
            </a:r>
          </a:p>
          <a:p>
            <a:pPr marL="514350" indent="-514350">
              <a:buAutoNum type="arabicPeriod"/>
            </a:pPr>
            <a:r>
              <a:rPr lang="en-US" dirty="0" smtClean="0"/>
              <a:t>Chemical Energy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that is due to motion or position</a:t>
            </a:r>
          </a:p>
          <a:p>
            <a:r>
              <a:rPr lang="en-US" dirty="0" smtClean="0"/>
              <a:t>For example: a car or a plate on a table</a:t>
            </a:r>
            <a:endParaRPr lang="en-US" dirty="0"/>
          </a:p>
        </p:txBody>
      </p:sp>
      <p:pic>
        <p:nvPicPr>
          <p:cNvPr id="3074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486400"/>
            <a:ext cx="1830629" cy="1149401"/>
          </a:xfrm>
          <a:prstGeom prst="rect">
            <a:avLst/>
          </a:prstGeom>
          <a:noFill/>
        </p:spPr>
      </p:pic>
      <p:pic>
        <p:nvPicPr>
          <p:cNvPr id="3075" name="Picture 3" descr="C:\Users\Teacher\AppData\Local\Microsoft\Windows\Temporary Internet Files\Content.IE5\22N3SE7E\MP90042765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105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Charged particles move from one place to another</a:t>
            </a:r>
          </a:p>
          <a:p>
            <a:pPr lvl="1"/>
            <a:r>
              <a:rPr lang="en-US" dirty="0" smtClean="0"/>
              <a:t>From a battery to a source</a:t>
            </a:r>
          </a:p>
          <a:p>
            <a:pPr lvl="1"/>
            <a:r>
              <a:rPr lang="en-US" dirty="0" smtClean="0"/>
              <a:t>From an outlet to a source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098" name="Picture 2" descr="C:\Users\Teacher\AppData\Local\Microsoft\Windows\Temporary Internet Files\Content.IE5\22N3SE7E\MC9002151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81000"/>
            <a:ext cx="1067019" cy="1446291"/>
          </a:xfrm>
          <a:prstGeom prst="rect">
            <a:avLst/>
          </a:prstGeom>
          <a:noFill/>
        </p:spPr>
      </p:pic>
      <p:pic>
        <p:nvPicPr>
          <p:cNvPr id="4099" name="Picture 3" descr="C:\Users\Teacher\AppData\Local\Microsoft\Windows\Temporary Internet Files\Content.IE5\YNFZ52RU\MC90008301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267504" cy="130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Created by:</a:t>
            </a:r>
          </a:p>
          <a:p>
            <a:pPr lvl="1"/>
            <a:r>
              <a:rPr lang="en-US" dirty="0" smtClean="0"/>
              <a:t> Chemical change (burning wood or coal)</a:t>
            </a:r>
          </a:p>
          <a:p>
            <a:pPr lvl="1"/>
            <a:r>
              <a:rPr lang="en-US" dirty="0" smtClean="0"/>
              <a:t>Produced from by another form of energy</a:t>
            </a:r>
          </a:p>
          <a:p>
            <a:r>
              <a:rPr lang="en-US" dirty="0" smtClean="0"/>
              <a:t>For example: a fire in the fireplace or a microwave heating food</a:t>
            </a:r>
            <a:endParaRPr lang="en-US" dirty="0"/>
          </a:p>
        </p:txBody>
      </p:sp>
      <p:pic>
        <p:nvPicPr>
          <p:cNvPr id="6146" name="Picture 2" descr="C:\Users\Teacher\AppData\Local\Microsoft\Windows\Temporary Internet Files\Content.IE5\22N3SE7E\MC9000302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239014" cy="1348435"/>
          </a:xfrm>
          <a:prstGeom prst="rect">
            <a:avLst/>
          </a:prstGeom>
          <a:noFill/>
        </p:spPr>
      </p:pic>
      <p:pic>
        <p:nvPicPr>
          <p:cNvPr id="6147" name="Picture 3" descr="C:\Users\Teacher\AppData\Local\Microsoft\Windows\Temporary Internet Files\Content.IE5\YNFZ52RU\MC90035243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33400"/>
            <a:ext cx="1785042" cy="1004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other types of energy (for example, electrical energy) or from the sun (solar energy)</a:t>
            </a:r>
            <a:endParaRPr lang="en-US" dirty="0"/>
          </a:p>
        </p:txBody>
      </p:sp>
      <p:pic>
        <p:nvPicPr>
          <p:cNvPr id="1026" name="Picture 2" descr="C:\Users\Teacher\AppData\Local\Microsoft\Windows\Temporary Internet Files\Content.IE5\JLP2BL8X\MP9003094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909828" cy="1371600"/>
          </a:xfrm>
          <a:prstGeom prst="rect">
            <a:avLst/>
          </a:prstGeom>
          <a:noFill/>
        </p:spPr>
      </p:pic>
      <p:pic>
        <p:nvPicPr>
          <p:cNvPr id="1027" name="Picture 3" descr="C:\Users\Teacher\AppData\Local\Microsoft\Windows\Temporary Internet Files\Content.IE5\22N3SE7E\MC90044040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048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traveling sound waves</a:t>
            </a:r>
            <a:endParaRPr lang="en-US" dirty="0"/>
          </a:p>
        </p:txBody>
      </p:sp>
      <p:pic>
        <p:nvPicPr>
          <p:cNvPr id="2050" name="Picture 2" descr="C:\Users\Teacher\AppData\Local\Microsoft\Windows\Temporary Internet Files\Content.IE5\YNFZ52RU\MC9004136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381000"/>
            <a:ext cx="1828800" cy="1370097"/>
          </a:xfrm>
          <a:prstGeom prst="rect">
            <a:avLst/>
          </a:prstGeom>
          <a:noFill/>
        </p:spPr>
      </p:pic>
      <p:pic>
        <p:nvPicPr>
          <p:cNvPr id="2051" name="Picture 3" descr="C:\Users\Teacher\AppData\Local\Microsoft\Windows\Temporary Internet Files\Content.IE5\4FEITRC7\MP90043878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33400"/>
            <a:ext cx="1742745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1382</TotalTime>
  <Words>530</Words>
  <Application>Microsoft Office PowerPoint</Application>
  <PresentationFormat>On-screen Show (4:3)</PresentationFormat>
  <Paragraphs>108</Paragraphs>
  <Slides>22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Energy Transformation! Science with Mrs. Williams Week of January 14</vt:lpstr>
      <vt:lpstr>Review: Potential and Kinetic Energy</vt:lpstr>
      <vt:lpstr>For Your Viewing Pleasure……</vt:lpstr>
      <vt:lpstr>Six Forms of Energy</vt:lpstr>
      <vt:lpstr>Mechanical Energy</vt:lpstr>
      <vt:lpstr>Electrical Energy</vt:lpstr>
      <vt:lpstr>Heat Energy</vt:lpstr>
      <vt:lpstr>Light Energy</vt:lpstr>
      <vt:lpstr>Sound Energy</vt:lpstr>
      <vt:lpstr>Chemical Energy</vt:lpstr>
      <vt:lpstr>Electrical Energy Transformation</vt:lpstr>
      <vt:lpstr>How Does Energy Transfer?</vt:lpstr>
      <vt:lpstr>Now You Try</vt:lpstr>
      <vt:lpstr>Let’s Review</vt:lpstr>
      <vt:lpstr>PowerPoint Presentation</vt:lpstr>
      <vt:lpstr>PowerPoint Presentation</vt:lpstr>
      <vt:lpstr>PowerPoint Presentation</vt:lpstr>
      <vt:lpstr>PowerPoint Presentation</vt:lpstr>
      <vt:lpstr>Essential Question</vt:lpstr>
      <vt:lpstr>Assignments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Blown Away</dc:title>
  <dc:creator>Teacher</dc:creator>
  <cp:lastModifiedBy>Jessy</cp:lastModifiedBy>
  <cp:revision>74</cp:revision>
  <dcterms:created xsi:type="dcterms:W3CDTF">2012-02-23T14:12:04Z</dcterms:created>
  <dcterms:modified xsi:type="dcterms:W3CDTF">2014-02-17T02:06:15Z</dcterms:modified>
</cp:coreProperties>
</file>